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77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54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773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21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84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40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89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213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0415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62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644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2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B8056-9679-9C4C-B21E-CB2E26EDFF10}" type="datetimeFigureOut">
              <a:rPr lang="en-US" smtClean="0"/>
              <a:pPr/>
              <a:t>9/21/11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161D2-FAEE-6B4A-9881-69064B22B4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483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360045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Grade 1</a:t>
            </a:r>
            <a:b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Information Literacy Skills</a:t>
            </a:r>
            <a:endParaRPr lang="en-US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IMG_319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97264"/>
            <a:ext cx="9144000" cy="40275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9-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do you call the person who creates the pictures in the book?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Illustrator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Author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Publisher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n w="1905"/>
                <a:solidFill>
                  <a:srgbClr val="008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on the spine label of a fiction book?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First three letters of the author’s first name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First three letters of the author’s last name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First three letters of the illustrator’s last name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1-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Which of these is a spine label?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1. </a:t>
            </a:r>
          </a:p>
          <a:p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2. </a:t>
            </a:r>
          </a:p>
          <a:p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endParaRPr lang="en-US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3. 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pic>
        <p:nvPicPr>
          <p:cNvPr id="4" name="Picture 3" descr="IMG_3149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3936" y="1345579"/>
            <a:ext cx="2649686" cy="1042488"/>
          </a:xfrm>
          <a:prstGeom prst="rect">
            <a:avLst/>
          </a:prstGeom>
        </p:spPr>
      </p:pic>
      <p:pic>
        <p:nvPicPr>
          <p:cNvPr id="5" name="Picture 4" descr="IMG_315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431" y="2548345"/>
            <a:ext cx="850747" cy="1577411"/>
          </a:xfrm>
          <a:prstGeom prst="rect">
            <a:avLst/>
          </a:prstGeom>
        </p:spPr>
      </p:pic>
      <p:pic>
        <p:nvPicPr>
          <p:cNvPr id="6" name="Picture 5" descr="IMG_315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016" y="4307265"/>
            <a:ext cx="1683775" cy="17000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2-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Which kind of book gives you facts?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Fiction</a:t>
            </a:r>
          </a:p>
          <a:p>
            <a:pPr>
              <a:buClr>
                <a:srgbClr val="008000"/>
              </a:buClr>
            </a:pPr>
            <a:endParaRPr lang="en-US" dirty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Nonfiction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4" name="Picture 3" descr="IMG_3157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7149" y="1417638"/>
            <a:ext cx="1742504" cy="2341019"/>
          </a:xfrm>
          <a:prstGeom prst="rect">
            <a:avLst/>
          </a:prstGeom>
        </p:spPr>
      </p:pic>
      <p:pic>
        <p:nvPicPr>
          <p:cNvPr id="5" name="Picture 4" descr="IMG_316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943" y="4068566"/>
            <a:ext cx="2358348" cy="2267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3-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is in the front of the book?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Table of contents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2. Index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3. Glossary</a:t>
            </a:r>
            <a:endParaRPr lang="en-US" dirty="0"/>
          </a:p>
        </p:txBody>
      </p:sp>
      <p:pic>
        <p:nvPicPr>
          <p:cNvPr id="4" name="Picture 3" descr="IMG_317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0142" y="1417638"/>
            <a:ext cx="1271740" cy="1648232"/>
          </a:xfrm>
          <a:prstGeom prst="rect">
            <a:avLst/>
          </a:prstGeom>
        </p:spPr>
      </p:pic>
      <p:pic>
        <p:nvPicPr>
          <p:cNvPr id="5" name="Picture 4" descr="IMG_317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7607" y="4899355"/>
            <a:ext cx="1001058" cy="1704645"/>
          </a:xfrm>
          <a:prstGeom prst="rect">
            <a:avLst/>
          </a:prstGeom>
        </p:spPr>
      </p:pic>
      <p:pic>
        <p:nvPicPr>
          <p:cNvPr id="6" name="Picture 5" descr="IMG_317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6826" y="2886576"/>
            <a:ext cx="1411310" cy="17630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4-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Which of these is in alphabetical order?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Table of contents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2. Index</a:t>
            </a:r>
          </a:p>
          <a:p>
            <a:endParaRPr lang="en-US" dirty="0"/>
          </a:p>
        </p:txBody>
      </p:sp>
      <p:pic>
        <p:nvPicPr>
          <p:cNvPr id="4" name="Picture 3" descr="IMG_317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172" y="1801599"/>
            <a:ext cx="1528299" cy="1980745"/>
          </a:xfrm>
          <a:prstGeom prst="rect">
            <a:avLst/>
          </a:prstGeom>
        </p:spPr>
      </p:pic>
      <p:pic>
        <p:nvPicPr>
          <p:cNvPr id="5" name="Picture 4" descr="IMG_317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4352" y="4201440"/>
            <a:ext cx="1743820" cy="21784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5-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Which of these tells the meaning of words?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Table of contents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2. Index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3. Glossary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IMG_317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6168" y="2989729"/>
            <a:ext cx="1249845" cy="1561351"/>
          </a:xfrm>
          <a:prstGeom prst="rect">
            <a:avLst/>
          </a:prstGeom>
        </p:spPr>
      </p:pic>
      <p:pic>
        <p:nvPicPr>
          <p:cNvPr id="5" name="Picture 4" descr="IMG_317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8716" y="4761314"/>
            <a:ext cx="1117220" cy="1902451"/>
          </a:xfrm>
          <a:prstGeom prst="rect">
            <a:avLst/>
          </a:prstGeom>
        </p:spPr>
      </p:pic>
      <p:pic>
        <p:nvPicPr>
          <p:cNvPr id="6" name="Picture 5" descr="IMG_317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0041" y="1600200"/>
            <a:ext cx="1256582" cy="16285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6-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Which of these is a title page?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0"/>
            <a:ext cx="7606412" cy="6007291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1.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2.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3.</a:t>
            </a:r>
          </a:p>
        </p:txBody>
      </p:sp>
      <p:pic>
        <p:nvPicPr>
          <p:cNvPr id="5" name="Picture 4" descr="IMG_317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169" y="2785850"/>
            <a:ext cx="1112476" cy="1389745"/>
          </a:xfrm>
          <a:prstGeom prst="rect">
            <a:avLst/>
          </a:prstGeom>
        </p:spPr>
      </p:pic>
      <p:pic>
        <p:nvPicPr>
          <p:cNvPr id="6" name="Picture 5" descr="IMG_317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169" y="4394583"/>
            <a:ext cx="1412072" cy="1882587"/>
          </a:xfrm>
          <a:prstGeom prst="rect">
            <a:avLst/>
          </a:prstGeom>
        </p:spPr>
      </p:pic>
      <p:pic>
        <p:nvPicPr>
          <p:cNvPr id="7" name="Picture 6" descr="IMG_317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6169" y="1299882"/>
            <a:ext cx="1008201" cy="13066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7-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Which of these is NOT on the spine of the book?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Title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Author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Copyright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4. Spine label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8-</a:t>
            </a:r>
            <a:r>
              <a:rPr lang="en-US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What do you call the person who writes the story?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</a:pPr>
            <a:endParaRPr lang="en-US" dirty="0" smtClean="0">
              <a:solidFill>
                <a:srgbClr val="0000FF"/>
              </a:solidFill>
            </a:endParaRP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1. Illustrator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2. Author</a:t>
            </a:r>
          </a:p>
          <a:p>
            <a:pPr>
              <a:buClr>
                <a:srgbClr val="008000"/>
              </a:buClr>
            </a:pPr>
            <a:r>
              <a:rPr lang="en-US" dirty="0" smtClean="0">
                <a:solidFill>
                  <a:srgbClr val="0000FF"/>
                </a:solidFill>
              </a:rPr>
              <a:t>3. Publisher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229</Words>
  <Application>Microsoft Macintosh PowerPoint</Application>
  <PresentationFormat>On-screen Show (4:3)</PresentationFormat>
  <Paragraphs>71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Grade 1 Information Literacy Skills</vt:lpstr>
      <vt:lpstr>1-Which of these is a spine label?</vt:lpstr>
      <vt:lpstr>2-Which kind of book gives you facts?</vt:lpstr>
      <vt:lpstr>3-What is in the front of the book?</vt:lpstr>
      <vt:lpstr>4-Which of these is in alphabetical order?</vt:lpstr>
      <vt:lpstr>5-Which of these tells the meaning of words?</vt:lpstr>
      <vt:lpstr>6-Which of these is a title page?</vt:lpstr>
      <vt:lpstr>7-Which of these is NOT on the spine of the book?</vt:lpstr>
      <vt:lpstr>8-What do you call the person who writes the story?</vt:lpstr>
      <vt:lpstr>9-What do you call the person who creates the pictures in the book?</vt:lpstr>
      <vt:lpstr>10-What is on the spine label of a fiction book?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Grade 1 Information Literacy Skills</dc:title>
  <dc:creator>Alice Williams</dc:creator>
  <cp:lastModifiedBy>Wayzata Public Schools</cp:lastModifiedBy>
  <cp:revision>41</cp:revision>
  <dcterms:created xsi:type="dcterms:W3CDTF">2011-06-21T18:26:28Z</dcterms:created>
  <dcterms:modified xsi:type="dcterms:W3CDTF">2011-09-21T14:58:19Z</dcterms:modified>
</cp:coreProperties>
</file>